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>
        <p:scale>
          <a:sx n="20" d="100"/>
          <a:sy n="20" d="100"/>
        </p:scale>
        <p:origin x="271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3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73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7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42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7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94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75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32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30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32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6078-7B25-4B73-9F95-24FC5E6480C1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08CB9-E6BB-4FC2-AA0D-AD02A02ED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22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49038"/>
            <a:ext cx="21383625" cy="2347516"/>
          </a:xfrm>
        </p:spPr>
        <p:txBody>
          <a:bodyPr anchor="ctr" anchorCtr="0">
            <a:norm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fr-FR" sz="5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Ecole thématique en Thermodynamique des </a:t>
            </a:r>
            <a:r>
              <a:rPr lang="fr-FR" sz="5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Matériaux</a:t>
            </a:r>
            <a:r>
              <a:rPr lang="fr-FR" sz="5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5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 thermodynamique : de son acquisition à son </a:t>
            </a:r>
            <a:r>
              <a:rPr lang="fr-F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</a:t>
            </a:r>
            <a:br>
              <a:rPr lang="fr-F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13-17 Octobre 2025, Fréjus, </a:t>
            </a:r>
            <a:r>
              <a:rPr lang="fr-FR" sz="3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  <a:endParaRPr lang="fr-FR" sz="3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5295" y="3203570"/>
            <a:ext cx="10044666" cy="4538720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>
              <a:tabLst>
                <a:tab pos="1798638" algn="l"/>
              </a:tabLst>
            </a:pPr>
            <a:r>
              <a:rPr lang="fr-F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Prénom Nom / First Name Last Name </a:t>
            </a:r>
          </a:p>
          <a:p>
            <a:pPr algn="l">
              <a:spcBef>
                <a:spcPts val="3600"/>
              </a:spcBef>
              <a:tabLst>
                <a:tab pos="1798638" algn="l"/>
              </a:tabLst>
            </a:pP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Affiliation</a:t>
            </a:r>
            <a:r>
              <a:rPr lang="fr-FR" sz="36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Institution </a:t>
            </a:r>
          </a:p>
          <a:p>
            <a:pPr algn="l">
              <a:spcBef>
                <a:spcPts val="3600"/>
              </a:spcBef>
              <a:tabLst>
                <a:tab pos="1798638" algn="l"/>
              </a:tabLst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/ Contact Information</a:t>
            </a:r>
            <a:r>
              <a:rPr lang="fr-FR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tabLst>
                <a:tab pos="1889125" algn="l"/>
              </a:tabLst>
            </a:pPr>
            <a:r>
              <a:rPr lang="fr-FR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l">
              <a:tabLst>
                <a:tab pos="1889125" algn="l"/>
              </a:tabLst>
            </a:pP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LinkedIn</a:t>
            </a:r>
            <a:endParaRPr lang="fr-FR" sz="2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38574" y="1888884"/>
            <a:ext cx="19783026" cy="7076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3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1551920" y="3200148"/>
            <a:ext cx="8869680" cy="454214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biographique / </a:t>
            </a:r>
            <a:r>
              <a:rPr lang="fr-FR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r-FR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iographical</a:t>
            </a:r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note</a:t>
            </a:r>
          </a:p>
          <a:p>
            <a:pPr algn="l">
              <a:spcBef>
                <a:spcPts val="3000"/>
              </a:spcBef>
            </a:pP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une cinquantaine 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mots / In about </a:t>
            </a:r>
            <a:r>
              <a:rPr lang="fr-FR" sz="24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fifty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1065295" y="13404396"/>
            <a:ext cx="19356305" cy="1635170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rojet de recherche / </a:t>
            </a:r>
            <a:r>
              <a:rPr lang="fr-FR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fr-FR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Titre / </a:t>
            </a:r>
            <a:r>
              <a:rPr lang="fr-FR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fr-FR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Résumé / Abstract 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une cinquantaine de mots / In about </a:t>
            </a:r>
            <a:r>
              <a:rPr lang="fr-FR" sz="24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fifty</a:t>
            </a:r>
            <a:r>
              <a:rPr lang="fr-FR" sz="24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Mots-clefs / Key </a:t>
            </a:r>
            <a:r>
              <a:rPr lang="fr-FR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(3-5)</a:t>
            </a:r>
          </a:p>
          <a:p>
            <a:pPr algn="l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- figures </a:t>
            </a:r>
            <a:r>
              <a:rPr lang="fr-FR" sz="3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graphes - </a:t>
            </a:r>
            <a:r>
              <a:rPr lang="fr-FR" sz="36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fr-FR" sz="36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1065295" y="8055527"/>
            <a:ext cx="19356306" cy="503563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de participation / Participation Objectives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Pourquoi cette école thématique ? / </a:t>
            </a:r>
            <a:r>
              <a:rPr lang="fr-FR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F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fr-F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thematic</a:t>
            </a:r>
            <a:r>
              <a:rPr lang="fr-F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fr-F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/>
            <a:endParaRPr lang="fr-F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personnels / </a:t>
            </a:r>
            <a:r>
              <a:rPr lang="fr-FR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fr-F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objectives</a:t>
            </a:r>
            <a:endParaRPr lang="fr-F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76018" y="3266904"/>
            <a:ext cx="1417320" cy="193899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3730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126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Ecole thématique en Thermodynamique des Matériaux La donnée thermodynamique : de son acquisition à son utilisation 13-17 Octobre 2025, Fréjus, France</vt:lpstr>
    </vt:vector>
  </TitlesOfParts>
  <Company>SIMaP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antonia</dc:creator>
  <cp:lastModifiedBy>antonia</cp:lastModifiedBy>
  <cp:revision>11</cp:revision>
  <dcterms:created xsi:type="dcterms:W3CDTF">2025-03-21T11:16:01Z</dcterms:created>
  <dcterms:modified xsi:type="dcterms:W3CDTF">2025-03-21T20:39:53Z</dcterms:modified>
</cp:coreProperties>
</file>