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>
        <p:scale>
          <a:sx n="20" d="100"/>
          <a:sy n="20" d="100"/>
        </p:scale>
        <p:origin x="2712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63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73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7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42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72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494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75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532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30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32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6078-7B25-4B73-9F95-24FC5E6480C1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08CB9-E6BB-4FC2-AA0D-AD02A02ED6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22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49038"/>
            <a:ext cx="21383625" cy="2347516"/>
          </a:xfrm>
        </p:spPr>
        <p:txBody>
          <a:bodyPr anchor="ctr" anchorCtr="0">
            <a:normAutofit/>
          </a:bodyPr>
          <a:lstStyle/>
          <a:p>
            <a:pPr>
              <a:lnSpc>
                <a:spcPct val="100000"/>
              </a:lnSpc>
              <a:spcAft>
                <a:spcPts val="2400"/>
              </a:spcAft>
            </a:pPr>
            <a:r>
              <a:rPr lang="fr-FR" sz="5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Ecole thématique en Thermodynamique des </a:t>
            </a:r>
            <a:r>
              <a:rPr lang="fr-FR" sz="5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Matériaux</a:t>
            </a:r>
            <a:r>
              <a:rPr lang="fr-FR" sz="5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5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donnée thermodynamique : de son acquisition à son </a:t>
            </a:r>
            <a:r>
              <a:rPr lang="fr-FR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utilisation</a:t>
            </a:r>
            <a:br>
              <a:rPr lang="fr-FR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13-17 Octobre 2025, Fréjus, </a:t>
            </a:r>
            <a:r>
              <a:rPr lang="fr-FR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</a:t>
            </a:r>
            <a:endParaRPr lang="fr-FR" sz="3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65295" y="3203570"/>
            <a:ext cx="10044666" cy="4538720"/>
          </a:xfrm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>
              <a:tabLst>
                <a:tab pos="1798638" algn="l"/>
              </a:tabLst>
            </a:pPr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Prénom Nom / First Name Last Name </a:t>
            </a:r>
          </a:p>
          <a:p>
            <a:pPr algn="l">
              <a:spcBef>
                <a:spcPts val="3600"/>
              </a:spcBef>
              <a:tabLst>
                <a:tab pos="1798638" algn="l"/>
              </a:tabLst>
            </a:pP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Affiliation</a:t>
            </a:r>
            <a:r>
              <a:rPr lang="fr-FR" sz="3600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Institution </a:t>
            </a:r>
          </a:p>
          <a:p>
            <a:pPr algn="l">
              <a:spcBef>
                <a:spcPts val="3600"/>
              </a:spcBef>
              <a:tabLst>
                <a:tab pos="1798638" algn="l"/>
              </a:tabLst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/ Contact Information</a:t>
            </a:r>
            <a:r>
              <a:rPr lang="fr-FR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tabLst>
                <a:tab pos="1889125" algn="l"/>
              </a:tabLst>
            </a:pPr>
            <a:r>
              <a:rPr lang="fr-FR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4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pPr algn="l">
              <a:tabLst>
                <a:tab pos="1889125" algn="l"/>
              </a:tabLst>
            </a:pPr>
            <a:r>
              <a:rPr lang="fr-FR" sz="24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LinkedIn</a:t>
            </a:r>
            <a:endParaRPr lang="fr-FR" sz="24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38574" y="1888884"/>
            <a:ext cx="19783026" cy="70767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03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fr-F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11551920" y="3200148"/>
            <a:ext cx="8869680" cy="454214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 biographique / </a:t>
            </a:r>
            <a:r>
              <a:rPr lang="fr-FR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r-FR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iographical</a:t>
            </a:r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note</a:t>
            </a:r>
          </a:p>
          <a:p>
            <a:pPr algn="l">
              <a:spcBef>
                <a:spcPts val="3000"/>
              </a:spcBef>
            </a:pPr>
            <a:r>
              <a:rPr lang="fr-FR" sz="24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une cinquantaine </a:t>
            </a:r>
            <a:r>
              <a:rPr lang="fr-FR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mots / In about </a:t>
            </a:r>
            <a:r>
              <a:rPr lang="fr-FR" sz="2400" dirty="0" err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fifty</a:t>
            </a:r>
            <a:r>
              <a:rPr lang="fr-FR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fr-FR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1065295" y="13404396"/>
            <a:ext cx="19356305" cy="1635170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rojet de recherche / </a:t>
            </a:r>
            <a:r>
              <a:rPr lang="fr-FR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endParaRPr lang="fr-FR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Titre / </a:t>
            </a:r>
            <a:r>
              <a:rPr lang="fr-FR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fr-FR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Résumé / Abstract </a:t>
            </a:r>
            <a:r>
              <a:rPr lang="fr-FR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une cinquantaine de mots / In about </a:t>
            </a:r>
            <a:r>
              <a:rPr lang="fr-FR" sz="2400" dirty="0" err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fifty</a:t>
            </a:r>
            <a:r>
              <a:rPr lang="fr-FR" sz="24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fr-FR" sz="24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Mots-clefs / Key </a:t>
            </a:r>
            <a:r>
              <a:rPr lang="fr-FR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(3-5)</a:t>
            </a:r>
          </a:p>
          <a:p>
            <a:pPr algn="l"/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- figures </a:t>
            </a:r>
            <a:r>
              <a:rPr lang="fr-FR" sz="3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graphes - </a:t>
            </a:r>
            <a:r>
              <a:rPr lang="fr-FR" sz="3600" dirty="0" err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fr-FR" sz="36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1065295" y="8055527"/>
            <a:ext cx="19356306" cy="503563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2138324" rtl="0" eaLnBrk="1" latinLnBrk="0" hangingPunct="1">
              <a:lnSpc>
                <a:spcPct val="90000"/>
              </a:lnSpc>
              <a:spcBef>
                <a:spcPts val="2339"/>
              </a:spcBef>
              <a:buFont typeface="Arial" panose="020B0604020202020204" pitchFamily="34" charset="0"/>
              <a:buNone/>
              <a:defRPr sz="56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9162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6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38324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42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07487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76649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811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14973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84135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553298" indent="0" algn="ctr" defTabSz="2138324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 de participation / Participation Objectives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Pourquoi cette école thématique ? /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thematic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l"/>
            <a:endParaRPr lang="fr-FR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FR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 personnels / </a:t>
            </a:r>
            <a:r>
              <a:rPr lang="fr-FR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fr-FR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objectives</a:t>
            </a:r>
            <a:endParaRPr lang="fr-FR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176018" y="3266904"/>
            <a:ext cx="1417320" cy="193899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</a:t>
            </a: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3730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126</Words>
  <Application>Microsoft Office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Ecole thématique en Thermodynamique des Matériaux La donnée thermodynamique : de son acquisition à son utilisation 13-17 Octobre 2025, Fréjus, France</vt:lpstr>
    </vt:vector>
  </TitlesOfParts>
  <Company>SIMaP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antonia</dc:creator>
  <cp:lastModifiedBy>antonia</cp:lastModifiedBy>
  <cp:revision>11</cp:revision>
  <dcterms:created xsi:type="dcterms:W3CDTF">2025-03-21T11:16:01Z</dcterms:created>
  <dcterms:modified xsi:type="dcterms:W3CDTF">2025-03-21T20:39:53Z</dcterms:modified>
</cp:coreProperties>
</file>